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6"/>
  </p:notesMasterIdLst>
  <p:handoutMasterIdLst>
    <p:handoutMasterId r:id="rId17"/>
  </p:handoutMasterIdLst>
  <p:sldIdLst>
    <p:sldId id="604" r:id="rId7"/>
    <p:sldId id="707" r:id="rId8"/>
    <p:sldId id="712" r:id="rId9"/>
    <p:sldId id="713" r:id="rId10"/>
    <p:sldId id="714" r:id="rId11"/>
    <p:sldId id="716" r:id="rId12"/>
    <p:sldId id="715" r:id="rId13"/>
    <p:sldId id="706" r:id="rId14"/>
    <p:sldId id="256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56" autoAdjust="0"/>
    <p:restoredTop sz="86485"/>
  </p:normalViewPr>
  <p:slideViewPr>
    <p:cSldViewPr snapToGrid="0" showGuides="1">
      <p:cViewPr varScale="1">
        <p:scale>
          <a:sx n="144" d="100"/>
          <a:sy n="144" d="100"/>
        </p:scale>
        <p:origin x="100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deeplearning/cudnn/api/index.html#cudnnSetTensor4dDescriptor" TargetMode="Externa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cuTENSOR</a:t>
            </a:r>
            <a:r>
              <a:rPr lang="en-US" dirty="0"/>
              <a:t> </a:t>
            </a:r>
            <a:r>
              <a:rPr lang="en-US"/>
              <a:t>Syntax Part 2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D1DBD5-89DA-5D45-8B33-7C1A2F4A4C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795105" y="709293"/>
            <a:ext cx="5030240" cy="512064"/>
          </a:xfrm>
        </p:spPr>
        <p:txBody>
          <a:bodyPr/>
          <a:lstStyle/>
          <a:p>
            <a:r>
              <a:rPr lang="en-US" dirty="0"/>
              <a:t>General </a:t>
            </a:r>
            <a:r>
              <a:rPr lang="en-US" dirty="0" err="1"/>
              <a:t>cuTENSOR</a:t>
            </a:r>
            <a:r>
              <a:rPr lang="en-US" dirty="0"/>
              <a:t> Steps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0E01B-2C8C-F144-B6CF-6FD8AAA605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Create </a:t>
            </a:r>
            <a:r>
              <a:rPr lang="en-US" dirty="0" err="1"/>
              <a:t>cuTENSOR</a:t>
            </a:r>
            <a:r>
              <a:rPr lang="en-US" dirty="0"/>
              <a:t> handle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Create plan cache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Read </a:t>
            </a:r>
            <a:r>
              <a:rPr lang="en-US" dirty="0" err="1"/>
              <a:t>cuTENSOR</a:t>
            </a:r>
            <a:r>
              <a:rPr lang="en-US" dirty="0"/>
              <a:t> cache file (optional)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Create 1 or more </a:t>
            </a:r>
            <a:r>
              <a:rPr lang="en-US" dirty="0" err="1"/>
              <a:t>cuTENSOR</a:t>
            </a:r>
            <a:r>
              <a:rPr lang="en-US" dirty="0"/>
              <a:t> descriptors from cache and for contraction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Determine algorithm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Query Workspace and create contraction plan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Get data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Perform contraction (cache if multiple runs)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dirty="0"/>
              <a:t>Output results</a:t>
            </a:r>
          </a:p>
        </p:txBody>
      </p:sp>
    </p:spTree>
    <p:extLst>
      <p:ext uri="{BB962C8B-B14F-4D97-AF65-F5344CB8AC3E}">
        <p14:creationId xmlns:p14="http://schemas.microsoft.com/office/powerpoint/2010/main" val="297071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EA5E1B-9B5D-514A-924E-C5C6248E30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Set Algorithm Part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139306-EA97-5C4F-B0BB-4CB87685FD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50726" y="1402538"/>
            <a:ext cx="5438272" cy="2378815"/>
          </a:xfrm>
        </p:spPr>
        <p:txBody>
          <a:bodyPr/>
          <a:lstStyle/>
          <a:p>
            <a:r>
              <a:rPr lang="en-US" dirty="0" err="1"/>
              <a:t>cutensorContractionFind_t</a:t>
            </a:r>
            <a:r>
              <a:rPr lang="en-US" dirty="0"/>
              <a:t> find;</a:t>
            </a:r>
            <a:br>
              <a:rPr lang="en-US" dirty="0"/>
            </a:br>
            <a:r>
              <a:rPr lang="en-US" dirty="0" err="1"/>
              <a:t>cutensorInitContractionFind</a:t>
            </a:r>
            <a:r>
              <a:rPr lang="en-US" dirty="0"/>
              <a:t>(&amp;handle, &amp;find,</a:t>
            </a:r>
            <a:br>
              <a:rPr lang="en-US" dirty="0"/>
            </a:br>
            <a:r>
              <a:rPr lang="en-US" dirty="0"/>
              <a:t>		</a:t>
            </a:r>
            <a:r>
              <a:rPr lang="en-US" sz="1200" dirty="0"/>
              <a:t>CUTENSOR_ALGO_DEFAULT</a:t>
            </a:r>
            <a:r>
              <a:rPr lang="en-US" dirty="0"/>
              <a:t>);</a:t>
            </a:r>
            <a:br>
              <a:rPr lang="en-US" dirty="0"/>
            </a:br>
            <a:r>
              <a:rPr lang="en-US" dirty="0"/>
              <a:t>const </a:t>
            </a:r>
            <a:r>
              <a:rPr lang="en-US" dirty="0" err="1"/>
              <a:t>cutensorCacheMode_t</a:t>
            </a:r>
            <a:r>
              <a:rPr lang="en-US" dirty="0"/>
              <a:t> </a:t>
            </a:r>
            <a:r>
              <a:rPr lang="en-US" dirty="0" err="1"/>
              <a:t>cacheMode</a:t>
            </a:r>
            <a:r>
              <a:rPr lang="en-US" dirty="0"/>
              <a:t> = 	</a:t>
            </a:r>
            <a:r>
              <a:rPr lang="en-US" sz="1200" dirty="0"/>
              <a:t>CUTENSOR_CACHE_MODE_PEDANTIC</a:t>
            </a:r>
            <a:r>
              <a:rPr lang="en-US" dirty="0"/>
              <a:t>;</a:t>
            </a:r>
          </a:p>
          <a:p>
            <a:br>
              <a:rPr lang="en-US" dirty="0"/>
            </a:br>
            <a:r>
              <a:rPr lang="en-US" dirty="0" err="1"/>
              <a:t>cutensorContractionFindSetAttribute</a:t>
            </a:r>
            <a:r>
              <a:rPr lang="en-US" dirty="0"/>
              <a:t>(&amp;</a:t>
            </a:r>
            <a:r>
              <a:rPr lang="en-US" dirty="0" err="1"/>
              <a:t>handle,&amp;find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	</a:t>
            </a:r>
            <a:r>
              <a:rPr lang="en-US" sz="1200" dirty="0"/>
              <a:t>CUTENSOR_CONTRACTION_FIND_CACHE_MODE</a:t>
            </a:r>
            <a:r>
              <a:rPr lang="en-US" dirty="0"/>
              <a:t>	,&amp;</a:t>
            </a:r>
            <a:r>
              <a:rPr lang="en-US" dirty="0" err="1"/>
              <a:t>cacheMode</a:t>
            </a:r>
            <a:r>
              <a:rPr lang="en-US" dirty="0"/>
              <a:t>, </a:t>
            </a:r>
            <a:r>
              <a:rPr lang="en-US" dirty="0" err="1"/>
              <a:t>sizeof</a:t>
            </a:r>
            <a:r>
              <a:rPr lang="en-US" dirty="0"/>
              <a:t>(</a:t>
            </a:r>
            <a:r>
              <a:rPr lang="en-US" dirty="0" err="1"/>
              <a:t>cutensorCacheMode_t</a:t>
            </a:r>
            <a:r>
              <a:rPr lang="en-US" dirty="0"/>
              <a:t>));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928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EA5E1B-9B5D-514A-924E-C5C6248E30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Set Algorithm Part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139306-EA97-5C4F-B0BB-4CB87685FD2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3225" y="1636294"/>
            <a:ext cx="5438272" cy="2378815"/>
          </a:xfrm>
        </p:spPr>
        <p:txBody>
          <a:bodyPr/>
          <a:lstStyle/>
          <a:p>
            <a:r>
              <a:rPr lang="en-US" dirty="0"/>
              <a:t>const </a:t>
            </a:r>
            <a:r>
              <a:rPr lang="en-US" dirty="0" err="1"/>
              <a:t>cutensorAutotuneMode_t</a:t>
            </a:r>
            <a:r>
              <a:rPr lang="en-US" dirty="0"/>
              <a:t> </a:t>
            </a:r>
            <a:r>
              <a:rPr lang="en-US" dirty="0" err="1"/>
              <a:t>autotuneMode</a:t>
            </a:r>
            <a:r>
              <a:rPr lang="en-US" dirty="0"/>
              <a:t> = 			</a:t>
            </a:r>
            <a:r>
              <a:rPr lang="en-US" sz="1200" dirty="0"/>
              <a:t>CUTENSOR_AUTOTUNE_INCREMENTAL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 err="1"/>
              <a:t>cutensorContractionFindSetAttribute</a:t>
            </a:r>
            <a:r>
              <a:rPr lang="en-US" dirty="0"/>
              <a:t>(&amp;handle,</a:t>
            </a:r>
            <a:br>
              <a:rPr lang="en-US" dirty="0"/>
            </a:br>
            <a:r>
              <a:rPr lang="en-US" dirty="0"/>
              <a:t>	&amp;find, </a:t>
            </a:r>
            <a:r>
              <a:rPr lang="en-US" sz="1200" dirty="0"/>
              <a:t>CUTENSOR_CONTRACTION_FIND_AUTOTUNE_MODE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	&amp;</a:t>
            </a:r>
            <a:r>
              <a:rPr lang="en-US" dirty="0" err="1"/>
              <a:t>autotuneMode,sizeof</a:t>
            </a:r>
            <a:r>
              <a:rPr lang="en-US" dirty="0"/>
              <a:t>(</a:t>
            </a:r>
            <a:r>
              <a:rPr lang="en-US" dirty="0" err="1"/>
              <a:t>cutensorAutotuneMode_t</a:t>
            </a:r>
            <a:r>
              <a:rPr lang="en-US" dirty="0"/>
              <a:t>));</a:t>
            </a:r>
          </a:p>
          <a:p>
            <a:endParaRPr lang="en-US" dirty="0"/>
          </a:p>
          <a:p>
            <a:r>
              <a:rPr lang="en-US" dirty="0"/>
              <a:t>const uint32_t </a:t>
            </a:r>
            <a:r>
              <a:rPr lang="en-US" dirty="0" err="1"/>
              <a:t>incCount</a:t>
            </a:r>
            <a:r>
              <a:rPr lang="en-US" dirty="0"/>
              <a:t> = 4;</a:t>
            </a:r>
            <a:br>
              <a:rPr lang="en-US" dirty="0"/>
            </a:br>
            <a:r>
              <a:rPr lang="en-US" dirty="0" err="1"/>
              <a:t>cutensorContractionFindSetAttribute</a:t>
            </a:r>
            <a:r>
              <a:rPr lang="en-US" dirty="0"/>
              <a:t>(&amp;handle, &amp;find,       	</a:t>
            </a:r>
            <a:r>
              <a:rPr lang="en-US" sz="1200" dirty="0"/>
              <a:t>CUTENSOR_CONTRACTION_FIND_INCREMENTAL_COUNT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	&amp;</a:t>
            </a:r>
            <a:r>
              <a:rPr lang="en-US" dirty="0" err="1"/>
              <a:t>incCount</a:t>
            </a:r>
            <a:r>
              <a:rPr lang="en-US" dirty="0"/>
              <a:t>, </a:t>
            </a:r>
            <a:r>
              <a:rPr lang="en-US" dirty="0" err="1"/>
              <a:t>sizeof</a:t>
            </a:r>
            <a:r>
              <a:rPr lang="en-US" dirty="0"/>
              <a:t>(uint32_t)));</a:t>
            </a:r>
          </a:p>
        </p:txBody>
      </p:sp>
    </p:spTree>
    <p:extLst>
      <p:ext uri="{BB962C8B-B14F-4D97-AF65-F5344CB8AC3E}">
        <p14:creationId xmlns:p14="http://schemas.microsoft.com/office/powerpoint/2010/main" val="130677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AFC0E23-2B8F-4D48-944D-2572AB8C5B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9383" y="710046"/>
            <a:ext cx="4682835" cy="512064"/>
          </a:xfrm>
        </p:spPr>
        <p:txBody>
          <a:bodyPr/>
          <a:lstStyle/>
          <a:p>
            <a:r>
              <a:rPr lang="en-US" dirty="0"/>
              <a:t>Query Workspace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34E13-4B28-1A4D-89BA-E7A3C6E70D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9383" y="1966304"/>
            <a:ext cx="4898364" cy="2467150"/>
          </a:xfrm>
        </p:spPr>
        <p:txBody>
          <a:bodyPr/>
          <a:lstStyle/>
          <a:p>
            <a:r>
              <a:rPr lang="en-US" dirty="0"/>
              <a:t>uint64_t </a:t>
            </a:r>
            <a:r>
              <a:rPr lang="en-US" dirty="0" err="1"/>
              <a:t>worksize</a:t>
            </a:r>
            <a:r>
              <a:rPr lang="en-US" dirty="0"/>
              <a:t> = 0;</a:t>
            </a:r>
          </a:p>
          <a:p>
            <a:r>
              <a:rPr lang="en-US" dirty="0" err="1"/>
              <a:t>cutensorContractionGetWorkspace</a:t>
            </a:r>
            <a:r>
              <a:rPr lang="en-US" dirty="0"/>
              <a:t>(&amp;handle,</a:t>
            </a:r>
            <a:br>
              <a:rPr lang="en-US" dirty="0"/>
            </a:br>
            <a:r>
              <a:rPr lang="en-US" dirty="0"/>
              <a:t>	&amp;desc, 	&amp;find, </a:t>
            </a:r>
            <a:br>
              <a:rPr lang="en-US" dirty="0"/>
            </a:br>
            <a:r>
              <a:rPr lang="en-US" dirty="0"/>
              <a:t>	</a:t>
            </a:r>
            <a:r>
              <a:rPr lang="en-US" sz="1200" dirty="0"/>
              <a:t>CUTENSOR_WORKSPACE_MAX</a:t>
            </a:r>
            <a:r>
              <a:rPr lang="en-US" dirty="0"/>
              <a:t>, </a:t>
            </a:r>
            <a:br>
              <a:rPr lang="en-US" dirty="0"/>
            </a:br>
            <a:r>
              <a:rPr lang="en-US" dirty="0"/>
              <a:t>	&amp;</a:t>
            </a:r>
            <a:r>
              <a:rPr lang="en-US" dirty="0" err="1"/>
              <a:t>worksize</a:t>
            </a:r>
            <a:r>
              <a:rPr lang="en-US" dirty="0"/>
              <a:t>));</a:t>
            </a:r>
          </a:p>
        </p:txBody>
      </p:sp>
    </p:spTree>
    <p:extLst>
      <p:ext uri="{BB962C8B-B14F-4D97-AF65-F5344CB8AC3E}">
        <p14:creationId xmlns:p14="http://schemas.microsoft.com/office/powerpoint/2010/main" val="2922018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BCA2D3-CB4C-D243-85D9-2B9684A56F1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66983" y="709293"/>
            <a:ext cx="4858361" cy="512064"/>
          </a:xfrm>
        </p:spPr>
        <p:txBody>
          <a:bodyPr/>
          <a:lstStyle/>
          <a:p>
            <a:r>
              <a:rPr lang="en-US" dirty="0"/>
              <a:t>Create Contraction Plan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C4B44-B9DC-BA45-B892-B1F7D2821D1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cutensorContractionPlan_t</a:t>
            </a:r>
            <a:r>
              <a:rPr lang="en-US" dirty="0"/>
              <a:t> plan;</a:t>
            </a:r>
            <a:br>
              <a:rPr lang="en-US" dirty="0"/>
            </a:br>
            <a:r>
              <a:rPr lang="en-US" dirty="0" err="1"/>
              <a:t>cutensorContractionFindSetAttribute</a:t>
            </a:r>
            <a:r>
              <a:rPr lang="en-US" dirty="0"/>
              <a:t>(&amp;handle,</a:t>
            </a:r>
            <a:br>
              <a:rPr lang="en-US" dirty="0"/>
            </a:br>
            <a:r>
              <a:rPr lang="en-US" dirty="0"/>
              <a:t>	&amp;</a:t>
            </a:r>
            <a:r>
              <a:rPr lang="en-US" dirty="0" err="1"/>
              <a:t>find_copy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	</a:t>
            </a:r>
            <a:r>
              <a:rPr lang="en-US" sz="1200" dirty="0"/>
              <a:t>CUTENSOR_CONTRACTION_FIND_CACHE_MODE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	&amp;</a:t>
            </a:r>
            <a:r>
              <a:rPr lang="en-US" dirty="0" err="1"/>
              <a:t>cacheMode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sizeof</a:t>
            </a:r>
            <a:r>
              <a:rPr lang="en-US" dirty="0"/>
              <a:t>(</a:t>
            </a:r>
            <a:r>
              <a:rPr lang="en-US" dirty="0" err="1"/>
              <a:t>cutensorCacheMode_t</a:t>
            </a:r>
            <a:r>
              <a:rPr lang="en-US" dirty="0"/>
              <a:t>));</a:t>
            </a:r>
            <a:br>
              <a:rPr lang="en-US" dirty="0"/>
            </a:br>
            <a:r>
              <a:rPr lang="en-US" dirty="0" err="1"/>
              <a:t>cutensorInitContractionPlan</a:t>
            </a:r>
            <a:r>
              <a:rPr lang="en-US" dirty="0"/>
              <a:t>(&amp;handle, &amp;plan, 	&amp;desc, &amp;</a:t>
            </a:r>
            <a:r>
              <a:rPr lang="en-US" dirty="0" err="1"/>
              <a:t>find_copy</a:t>
            </a:r>
            <a:r>
              <a:rPr lang="en-US" dirty="0"/>
              <a:t>, </a:t>
            </a:r>
            <a:r>
              <a:rPr lang="en-US" dirty="0" err="1"/>
              <a:t>worksize</a:t>
            </a:r>
            <a:r>
              <a:rPr lang="en-US" dirty="0"/>
              <a:t>));</a:t>
            </a:r>
            <a:br>
              <a:rPr lang="en-US" dirty="0"/>
            </a:br>
            <a:r>
              <a:rPr lang="en-US" dirty="0" err="1"/>
              <a:t>cutensorContraction</a:t>
            </a:r>
            <a:r>
              <a:rPr lang="en-US" dirty="0"/>
              <a:t>(&amp;handle, &amp;plan, (void*) 	&amp;alpha, </a:t>
            </a:r>
            <a:r>
              <a:rPr lang="en-US" dirty="0" err="1"/>
              <a:t>A_d</a:t>
            </a:r>
            <a:r>
              <a:rPr lang="en-US" dirty="0"/>
              <a:t>, </a:t>
            </a:r>
            <a:r>
              <a:rPr lang="en-US" dirty="0" err="1"/>
              <a:t>B_d</a:t>
            </a:r>
            <a:r>
              <a:rPr lang="en-US" dirty="0"/>
              <a:t>, (void*) &amp;beta,  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C_d</a:t>
            </a:r>
            <a:r>
              <a:rPr lang="en-US" dirty="0"/>
              <a:t>, </a:t>
            </a:r>
            <a:r>
              <a:rPr lang="en-US" dirty="0" err="1"/>
              <a:t>C_d</a:t>
            </a:r>
            <a:r>
              <a:rPr lang="en-US" dirty="0"/>
              <a:t>, work, </a:t>
            </a:r>
            <a:r>
              <a:rPr lang="en-US" dirty="0" err="1"/>
              <a:t>worksize</a:t>
            </a:r>
            <a:r>
              <a:rPr lang="en-US"/>
              <a:t>, </a:t>
            </a:r>
            <a:br>
              <a:rPr lang="en-US"/>
            </a:br>
            <a:r>
              <a:rPr lang="en-US"/>
              <a:t>	0 </a:t>
            </a:r>
            <a:r>
              <a:rPr lang="en-US" dirty="0"/>
              <a:t>/* stream */);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350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12D708-E2DE-5247-B914-B483AE6CA8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Perform contraction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BBE08A-419B-CE48-8047-5C430F7AD5F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cutensorInitContractionPlan</a:t>
            </a:r>
            <a:r>
              <a:rPr lang="en-US" dirty="0"/>
              <a:t>(&amp;handle, &amp;plan, 	&amp;desc, &amp;find, </a:t>
            </a:r>
            <a:r>
              <a:rPr lang="en-US" dirty="0" err="1"/>
              <a:t>worksize</a:t>
            </a:r>
            <a:r>
              <a:rPr lang="en-US" dirty="0"/>
              <a:t>));</a:t>
            </a:r>
          </a:p>
          <a:p>
            <a:endParaRPr lang="en-US" dirty="0"/>
          </a:p>
          <a:p>
            <a:r>
              <a:rPr lang="en-US" dirty="0" err="1"/>
              <a:t>cutensorContraction</a:t>
            </a:r>
            <a:r>
              <a:rPr lang="en-US" dirty="0"/>
              <a:t>(&amp;handle, &amp;plan,</a:t>
            </a:r>
            <a:br>
              <a:rPr lang="en-US" dirty="0"/>
            </a:br>
            <a:r>
              <a:rPr lang="en-US" dirty="0"/>
              <a:t>	(void*) &amp;alpha, </a:t>
            </a:r>
            <a:r>
              <a:rPr lang="en-US" dirty="0" err="1"/>
              <a:t>A_d</a:t>
            </a:r>
            <a:r>
              <a:rPr lang="en-US" dirty="0"/>
              <a:t>, </a:t>
            </a:r>
            <a:r>
              <a:rPr lang="en-US" dirty="0" err="1"/>
              <a:t>B_d</a:t>
            </a:r>
            <a:r>
              <a:rPr lang="en-US" dirty="0"/>
              <a:t>, (void*) &amp;beta,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/>
              <a:t>C_d</a:t>
            </a:r>
            <a:r>
              <a:rPr lang="en-US" dirty="0"/>
              <a:t>, </a:t>
            </a:r>
            <a:r>
              <a:rPr lang="en-US" dirty="0" err="1"/>
              <a:t>C_d,work</a:t>
            </a:r>
            <a:r>
              <a:rPr lang="en-US" dirty="0"/>
              <a:t>, </a:t>
            </a:r>
            <a:r>
              <a:rPr lang="en-US" dirty="0" err="1"/>
              <a:t>worksize</a:t>
            </a:r>
            <a:r>
              <a:rPr lang="en-US" dirty="0"/>
              <a:t>, 0 /* stream */);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689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NVIDIA. CUDA Developer Toolkit Documentation – </a:t>
            </a:r>
            <a:r>
              <a:rPr lang="en-US" dirty="0" err="1"/>
              <a:t>cuDNN</a:t>
            </a:r>
            <a:r>
              <a:rPr lang="en-US" dirty="0"/>
              <a:t>. Found at </a:t>
            </a:r>
            <a:r>
              <a:rPr lang="en-US" dirty="0">
                <a:hlinkClick r:id="rId2"/>
              </a:rPr>
              <a:t>https://docs.nvidia.com/deeplearning/cudnn/api/index.html - cudnnSetTensor4dDescriptor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5148</TotalTime>
  <Words>465</Words>
  <Application>Microsoft Macintosh PowerPoint</Application>
  <PresentationFormat>On-screen Show (16:9)</PresentationFormat>
  <Paragraphs>32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49</cp:revision>
  <dcterms:created xsi:type="dcterms:W3CDTF">2020-12-13T16:54:15Z</dcterms:created>
  <dcterms:modified xsi:type="dcterms:W3CDTF">2021-12-13T12:59:58Z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